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8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785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03-3184-40FC-8245-54C9524B94D0}" type="datetimeFigureOut">
              <a:rPr lang="en-CA" smtClean="0"/>
              <a:t>2024-05-02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9FE-7600-4E9B-855B-CEC8D21180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59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03-3184-40FC-8245-54C9524B94D0}" type="datetimeFigureOut">
              <a:rPr lang="en-CA" smtClean="0"/>
              <a:t>2024-05-02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9FE-7600-4E9B-855B-CEC8D21180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655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03-3184-40FC-8245-54C9524B94D0}" type="datetimeFigureOut">
              <a:rPr lang="en-CA" smtClean="0"/>
              <a:t>2024-05-02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9FE-7600-4E9B-855B-CEC8D21180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3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03-3184-40FC-8245-54C9524B94D0}" type="datetimeFigureOut">
              <a:rPr lang="en-CA" smtClean="0"/>
              <a:t>2024-05-02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9FE-7600-4E9B-855B-CEC8D21180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895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03-3184-40FC-8245-54C9524B94D0}" type="datetimeFigureOut">
              <a:rPr lang="en-CA" smtClean="0"/>
              <a:t>2024-05-02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9FE-7600-4E9B-855B-CEC8D21180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68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03-3184-40FC-8245-54C9524B94D0}" type="datetimeFigureOut">
              <a:rPr lang="en-CA" smtClean="0"/>
              <a:t>2024-05-02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9FE-7600-4E9B-855B-CEC8D21180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691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03-3184-40FC-8245-54C9524B94D0}" type="datetimeFigureOut">
              <a:rPr lang="en-CA" smtClean="0"/>
              <a:t>2024-05-02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9FE-7600-4E9B-855B-CEC8D21180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664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03-3184-40FC-8245-54C9524B94D0}" type="datetimeFigureOut">
              <a:rPr lang="en-CA" smtClean="0"/>
              <a:t>2024-05-02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9FE-7600-4E9B-855B-CEC8D21180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16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03-3184-40FC-8245-54C9524B94D0}" type="datetimeFigureOut">
              <a:rPr lang="en-CA" smtClean="0"/>
              <a:t>2024-05-02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9FE-7600-4E9B-855B-CEC8D21180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13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03-3184-40FC-8245-54C9524B94D0}" type="datetimeFigureOut">
              <a:rPr lang="en-CA" smtClean="0"/>
              <a:t>2024-05-02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9FE-7600-4E9B-855B-CEC8D21180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70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03-3184-40FC-8245-54C9524B94D0}" type="datetimeFigureOut">
              <a:rPr lang="en-CA" smtClean="0"/>
              <a:t>2024-05-02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9FE-7600-4E9B-855B-CEC8D21180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892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3F603-3184-40FC-8245-54C9524B94D0}" type="datetimeFigureOut">
              <a:rPr lang="en-CA" smtClean="0"/>
              <a:t>2024-05-02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C69FE-7600-4E9B-855B-CEC8D21180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716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mamaway.ca/ev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F0104C0-3271-05E4-15B6-41B3A28D9506}"/>
              </a:ext>
            </a:extLst>
          </p:cNvPr>
          <p:cNvSpPr txBox="1"/>
          <p:nvPr/>
        </p:nvSpPr>
        <p:spPr>
          <a:xfrm>
            <a:off x="89941" y="3897443"/>
            <a:ext cx="7540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CA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A group of people in orange vests&#10;&#10;Description automatically generated">
            <a:extLst>
              <a:ext uri="{FF2B5EF4-FFF2-40B4-BE49-F238E27FC236}">
                <a16:creationId xmlns:a16="http://schemas.microsoft.com/office/drawing/2014/main" id="{B57946E1-B248-0EA0-29E5-76E6172C2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177"/>
            <a:ext cx="7772400" cy="2211977"/>
          </a:xfrm>
          <a:prstGeom prst="rect">
            <a:avLst/>
          </a:prstGeom>
        </p:spPr>
      </p:pic>
      <p:pic>
        <p:nvPicPr>
          <p:cNvPr id="2" name="Picture 1" descr="A green and black cover with a logo&#10;&#10;Description automatically generated">
            <a:extLst>
              <a:ext uri="{FF2B5EF4-FFF2-40B4-BE49-F238E27FC236}">
                <a16:creationId xmlns:a16="http://schemas.microsoft.com/office/drawing/2014/main" id="{09DE0B3F-2C07-0EB9-37B7-929A39078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6"/>
            <a:ext cx="7772400" cy="100301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2988C7-1010-2FC1-552D-59452DE5A502}"/>
              </a:ext>
            </a:extLst>
          </p:cNvPr>
          <p:cNvSpPr txBox="1"/>
          <p:nvPr/>
        </p:nvSpPr>
        <p:spPr>
          <a:xfrm>
            <a:off x="89941" y="3897443"/>
            <a:ext cx="768245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Harvesters Safety Training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What: Two day Firearms Safety and Hunter Safety Course</a:t>
            </a: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Where: 110 </a:t>
            </a:r>
            <a:r>
              <a:rPr lang="en-CA" sz="24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Matchedash</a:t>
            </a:r>
            <a:r>
              <a:rPr lang="en-CA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St. Orillia must be registered to attend the 2 day training</a:t>
            </a:r>
          </a:p>
          <a:p>
            <a:endParaRPr lang="en-CA" sz="2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: May 13</a:t>
            </a:r>
            <a:r>
              <a:rPr lang="en-CA" sz="240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CA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and May 14</a:t>
            </a:r>
            <a:r>
              <a:rPr lang="en-CA" sz="240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CA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40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endParaRPr lang="en-CA" sz="2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CA" sz="2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1 starts at 8 am – 6 pm Firearms Safety</a:t>
            </a:r>
          </a:p>
          <a:p>
            <a:r>
              <a:rPr lang="en-CA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2 starts at 8 am until 5 pm Hunter Safety</a:t>
            </a:r>
          </a:p>
          <a:p>
            <a:endParaRPr lang="en-CA" sz="2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Register at </a:t>
            </a:r>
            <a:r>
              <a:rPr lang="en-C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www.mamaway.ca/events</a:t>
            </a:r>
            <a:r>
              <a:rPr lang="en-C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scan the QR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Code.</a:t>
            </a:r>
          </a:p>
          <a:p>
            <a:endParaRPr lang="en-CA" sz="2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CA" sz="2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CA" sz="2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B702D0B5-3640-A01E-836D-EB22250DA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880" y="8809467"/>
            <a:ext cx="2744416" cy="1082093"/>
          </a:xfrm>
          <a:prstGeom prst="rect">
            <a:avLst/>
          </a:prstGeom>
        </p:spPr>
      </p:pic>
      <p:pic>
        <p:nvPicPr>
          <p:cNvPr id="4" name="Picture 3" descr="A qr code with a logo&#10;&#10;Description automatically generated">
            <a:extLst>
              <a:ext uri="{FF2B5EF4-FFF2-40B4-BE49-F238E27FC236}">
                <a16:creationId xmlns:a16="http://schemas.microsoft.com/office/drawing/2014/main" id="{8BC7918F-829B-2136-4E8C-576F3B1089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64" y="8670858"/>
            <a:ext cx="1359310" cy="135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06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A22480C99DF64EA7DD791771DBC8A4" ma:contentTypeVersion="14" ma:contentTypeDescription="Create a new document." ma:contentTypeScope="" ma:versionID="d9e3a0a3efe1ba304eaf17aed83c9d63">
  <xsd:schema xmlns:xsd="http://www.w3.org/2001/XMLSchema" xmlns:xs="http://www.w3.org/2001/XMLSchema" xmlns:p="http://schemas.microsoft.com/office/2006/metadata/properties" xmlns:ns2="b21e924f-915a-48cd-827f-70ff9ea3b16d" xmlns:ns3="a0d93d67-9623-41a2-a816-755c69dc4d1e" targetNamespace="http://schemas.microsoft.com/office/2006/metadata/properties" ma:root="true" ma:fieldsID="5d46253c05fa63eced2c90a2d8726129" ns2:_="" ns3:_="">
    <xsd:import namespace="b21e924f-915a-48cd-827f-70ff9ea3b16d"/>
    <xsd:import namespace="a0d93d67-9623-41a2-a816-755c69dc4d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e924f-915a-48cd-827f-70ff9ea3b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ae90c6c-0069-4bfe-a008-0952362482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93d67-9623-41a2-a816-755c69dc4d1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dd96a8d-437e-4a5e-9900-b3ed71ce9c85}" ma:internalName="TaxCatchAll" ma:showField="CatchAllData" ma:web="a0d93d67-9623-41a2-a816-755c69dc4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1e924f-915a-48cd-827f-70ff9ea3b16d">
      <Terms xmlns="http://schemas.microsoft.com/office/infopath/2007/PartnerControls"/>
    </lcf76f155ced4ddcb4097134ff3c332f>
    <TaxCatchAll xmlns="a0d93d67-9623-41a2-a816-755c69dc4d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6B1073-CFB2-4882-9D18-FDFF80F863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e924f-915a-48cd-827f-70ff9ea3b16d"/>
    <ds:schemaRef ds:uri="a0d93d67-9623-41a2-a816-755c69dc4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A4B943-307D-45CA-A90E-70FEB67AB87C}">
  <ds:schemaRefs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0d93d67-9623-41a2-a816-755c69dc4d1e"/>
    <ds:schemaRef ds:uri="b21e924f-915a-48cd-827f-70ff9ea3b16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0F218DE-56E6-4802-B6E7-D7C2F3248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2063</TotalTime>
  <Words>74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</dc:creator>
  <cp:lastModifiedBy>Chris Walser</cp:lastModifiedBy>
  <cp:revision>18</cp:revision>
  <dcterms:created xsi:type="dcterms:W3CDTF">2023-11-06T13:23:33Z</dcterms:created>
  <dcterms:modified xsi:type="dcterms:W3CDTF">2024-05-02T12:16:43Z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0x01010066A22480C99DF64EA7DD791771DBC8A4</vt:lpwstr>
  </property>
  <property fmtid="{D5CDD505-2E9C-101B-9397-08002B2CF9AE}" pid="3" name="MediaServiceImageTags">
    <vt:lpwstr/>
  </property>
</Properties>
</file>